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1" r:id="rId5"/>
    <p:sldId id="259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2050" autoAdjust="0"/>
  </p:normalViewPr>
  <p:slideViewPr>
    <p:cSldViewPr snapToGrid="0">
      <p:cViewPr varScale="1">
        <p:scale>
          <a:sx n="58" d="100"/>
          <a:sy n="58" d="100"/>
        </p:scale>
        <p:origin x="9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360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54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348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653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8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03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932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2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863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78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30F8-BD35-481C-811D-F128B5985F66}" type="datetimeFigureOut">
              <a:rPr lang="en-US" smtClean="0"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5A715-D932-4C05-AD45-DD75074AE3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116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8F376F3-A562-4492-8064-DAD35D8A8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006980"/>
            <a:ext cx="10515600" cy="466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0288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924FE2C-CE77-4F1B-AF2F-73ECB93E8A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02984"/>
            <a:ext cx="10515600" cy="507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9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481441E-0DFE-440E-A588-69BAD92E3B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93041"/>
            <a:ext cx="10515600" cy="469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539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1BB1376-E95C-4F98-A4F2-F523ADF34F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1842" y="500063"/>
            <a:ext cx="10288315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383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72AB567-4B0C-4984-9D28-A51E40A267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36248"/>
            <a:ext cx="10515600" cy="540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AF7EA63-2DE7-4745-9259-E26207E0D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829303"/>
            <a:ext cx="10515600" cy="501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652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E168502-2FBF-4AA2-801A-FD06550326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60250"/>
            <a:ext cx="10515600" cy="5156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92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69DA75A-0487-43C9-A29B-090CB5625B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97657"/>
            <a:ext cx="10515600" cy="548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524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ABF1B10-34C1-4C41-8384-E6DA450144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29292"/>
            <a:ext cx="10515600" cy="541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28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A3F0A72-F37B-4D86-99E1-35F016590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759450"/>
            <a:ext cx="10515600" cy="515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14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95A47DCF-9C31-4A86-B5C9-D59424CD8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577962"/>
            <a:ext cx="10515600" cy="5521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75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6212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Prasad Theertha</dc:creator>
  <cp:lastModifiedBy>Prasad Theertha</cp:lastModifiedBy>
  <cp:revision>67</cp:revision>
  <dcterms:created xsi:type="dcterms:W3CDTF">2019-04-28T07:50:22Z</dcterms:created>
  <dcterms:modified xsi:type="dcterms:W3CDTF">2019-05-28T16:07:25Z</dcterms:modified>
</cp:coreProperties>
</file>

<file path=docProps/thumbnail.jpeg>
</file>